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A024A-0776-45AA-9E1D-7152764E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510BA8-0854-4824-A231-FAF6488B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A53B-BA81-4E3F-B6E4-7403508039D4}" type="datetimeFigureOut">
              <a:rPr lang="pt-BR" smtClean="0"/>
              <a:t>01/01/2020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D19C92-523A-4459-9522-B09416E9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D5AE20-DF12-4E42-B3A9-7FBC80B1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76B3-1E8D-4A27-8084-738303726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3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A8AF56-BE8F-4797-A768-0B2BF367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7C91E2-6C38-47B2-AF6B-5332F6831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9DD16B-2D7E-4F9A-B050-83DF3CAB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A53B-BA81-4E3F-B6E4-7403508039D4}" type="datetimeFigureOut">
              <a:rPr lang="pt-BR" smtClean="0"/>
              <a:t>01/01/2020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B954D-1109-45AB-B313-DB39884C6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A6488-AACF-49EC-90B6-271DAF047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76B3-1E8D-4A27-8084-738303726D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7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EAC3783-EC7F-475E-A1BC-770177F1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CB5051-D83A-4089-BF26-EECBB8C60E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2C4E02-40B3-4871-BB89-80D5B4E8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69A241-848F-4A13-A836-6ECFC89CA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CE79C9-0709-4323-8250-3A7C490F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F8573C-7B58-4661-A158-0250CA5D1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45330C2-3B84-4843-8412-4E782D7C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3129AC-7285-40AE-85DA-11A510485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F33A6D8-F382-4B91-BD48-329987D6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6B1402-A904-412B-BE4C-139364A64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8494D0-F9D6-4301-B80F-991A159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7E4E33-FBC0-4D4D-80F4-CB05754F3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8D7CE96-0DE4-44E0-ADBD-FBF9C055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7E0648-C4ED-4BEB-92BF-6842604EF6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2745221-C086-4460-996E-1E76A244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0433FC-6AD0-46FB-A6B0-98718F160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C34F05-0517-4A6C-A90E-6D75131A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017081-6084-4E3C-BF29-E19EC6F2D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Ribeiro</dc:creator>
  <cp:lastModifiedBy>Eduardo Ribeiro</cp:lastModifiedBy>
  <cp:revision>1</cp:revision>
  <dcterms:created xsi:type="dcterms:W3CDTF">2020-01-02T02:03:32Z</dcterms:created>
  <dcterms:modified xsi:type="dcterms:W3CDTF">2020-01-02T02:03:32Z</dcterms:modified>
</cp:coreProperties>
</file>